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tr-TR"/>
    </a:defPPr>
    <a:lvl1pPr marL="0" algn="l" defTabSz="1645745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1pPr>
    <a:lvl2pPr marL="822873" algn="l" defTabSz="1645745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2pPr>
    <a:lvl3pPr marL="1645745" algn="l" defTabSz="1645745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3pPr>
    <a:lvl4pPr marL="2468617" algn="l" defTabSz="1645745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4pPr>
    <a:lvl5pPr marL="3291490" algn="l" defTabSz="1645745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5pPr>
    <a:lvl6pPr marL="4114363" algn="l" defTabSz="1645745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6pPr>
    <a:lvl7pPr marL="4937235" algn="l" defTabSz="1645745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7pPr>
    <a:lvl8pPr marL="5760108" algn="l" defTabSz="1645745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8pPr>
    <a:lvl9pPr marL="6582980" algn="l" defTabSz="1645745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380" y="216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20091" y="3976795"/>
            <a:ext cx="8161020" cy="274404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40183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2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45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6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91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1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937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60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82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960870" y="512659"/>
            <a:ext cx="2160270" cy="1092284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80063" y="512659"/>
            <a:ext cx="6320790" cy="1092284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1"/>
          </a:xfrm>
        </p:spPr>
        <p:txBody>
          <a:bodyPr anchor="t"/>
          <a:lstStyle>
            <a:lvl1pPr algn="l">
              <a:defRPr sz="72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58429" y="5425868"/>
            <a:ext cx="8161020" cy="2800349"/>
          </a:xfrm>
        </p:spPr>
        <p:txBody>
          <a:bodyPr anchor="b"/>
          <a:lstStyle>
            <a:lvl1pPr marL="0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1pPr>
            <a:lvl2pPr marL="822873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2pPr>
            <a:lvl3pPr marL="164574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6861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4pPr>
            <a:lvl5pPr marL="329149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5pPr>
            <a:lvl6pPr marL="411436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6pPr>
            <a:lvl7pPr marL="4937235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7pPr>
            <a:lvl8pPr marL="576010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8pPr>
            <a:lvl9pPr marL="65829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80060" y="2987042"/>
            <a:ext cx="4240530" cy="8448464"/>
          </a:xfrm>
        </p:spPr>
        <p:txBody>
          <a:bodyPr/>
          <a:lstStyle>
            <a:lvl1pPr>
              <a:defRPr sz="5100"/>
            </a:lvl1pPr>
            <a:lvl2pPr>
              <a:defRPr sz="4300"/>
            </a:lvl2pPr>
            <a:lvl3pPr>
              <a:defRPr sz="37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880611" y="2987042"/>
            <a:ext cx="4240530" cy="8448464"/>
          </a:xfrm>
        </p:spPr>
        <p:txBody>
          <a:bodyPr/>
          <a:lstStyle>
            <a:lvl1pPr>
              <a:defRPr sz="5100"/>
            </a:lvl1pPr>
            <a:lvl2pPr>
              <a:defRPr sz="4300"/>
            </a:lvl2pPr>
            <a:lvl3pPr>
              <a:defRPr sz="37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80060" y="2865546"/>
            <a:ext cx="4242197" cy="1194222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22873" indent="0">
              <a:buNone/>
              <a:defRPr sz="3700" b="1"/>
            </a:lvl2pPr>
            <a:lvl3pPr marL="1645745" indent="0">
              <a:buNone/>
              <a:defRPr sz="3300" b="1"/>
            </a:lvl3pPr>
            <a:lvl4pPr marL="2468617" indent="0">
              <a:buNone/>
              <a:defRPr sz="2900" b="1"/>
            </a:lvl4pPr>
            <a:lvl5pPr marL="3291490" indent="0">
              <a:buNone/>
              <a:defRPr sz="2900" b="1"/>
            </a:lvl5pPr>
            <a:lvl6pPr marL="4114363" indent="0">
              <a:buNone/>
              <a:defRPr sz="2900" b="1"/>
            </a:lvl6pPr>
            <a:lvl7pPr marL="4937235" indent="0">
              <a:buNone/>
              <a:defRPr sz="2900" b="1"/>
            </a:lvl7pPr>
            <a:lvl8pPr marL="5760108" indent="0">
              <a:buNone/>
              <a:defRPr sz="2900" b="1"/>
            </a:lvl8pPr>
            <a:lvl9pPr marL="6582980" indent="0">
              <a:buNone/>
              <a:defRPr sz="29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80060" y="4059768"/>
            <a:ext cx="4242197" cy="737573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877279" y="2865546"/>
            <a:ext cx="4243864" cy="1194222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22873" indent="0">
              <a:buNone/>
              <a:defRPr sz="3700" b="1"/>
            </a:lvl2pPr>
            <a:lvl3pPr marL="1645745" indent="0">
              <a:buNone/>
              <a:defRPr sz="3300" b="1"/>
            </a:lvl3pPr>
            <a:lvl4pPr marL="2468617" indent="0">
              <a:buNone/>
              <a:defRPr sz="2900" b="1"/>
            </a:lvl4pPr>
            <a:lvl5pPr marL="3291490" indent="0">
              <a:buNone/>
              <a:defRPr sz="2900" b="1"/>
            </a:lvl5pPr>
            <a:lvl6pPr marL="4114363" indent="0">
              <a:buNone/>
              <a:defRPr sz="2900" b="1"/>
            </a:lvl6pPr>
            <a:lvl7pPr marL="4937235" indent="0">
              <a:buNone/>
              <a:defRPr sz="2900" b="1"/>
            </a:lvl7pPr>
            <a:lvl8pPr marL="5760108" indent="0">
              <a:buNone/>
              <a:defRPr sz="2900" b="1"/>
            </a:lvl8pPr>
            <a:lvl9pPr marL="6582980" indent="0">
              <a:buNone/>
              <a:defRPr sz="29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877279" y="4059768"/>
            <a:ext cx="4243864" cy="737573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80060" y="509694"/>
            <a:ext cx="3158729" cy="2169161"/>
          </a:xfrm>
        </p:spPr>
        <p:txBody>
          <a:bodyPr anchor="b"/>
          <a:lstStyle>
            <a:lvl1pPr algn="l">
              <a:defRPr sz="37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753805" y="509693"/>
            <a:ext cx="5367338" cy="10925812"/>
          </a:xfrm>
        </p:spPr>
        <p:txBody>
          <a:bodyPr/>
          <a:lstStyle>
            <a:lvl1pPr>
              <a:defRPr sz="5800"/>
            </a:lvl1pPr>
            <a:lvl2pPr>
              <a:defRPr sz="5100"/>
            </a:lvl2pPr>
            <a:lvl3pPr>
              <a:defRPr sz="43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80060" y="2678855"/>
            <a:ext cx="3158729" cy="8756651"/>
          </a:xfrm>
        </p:spPr>
        <p:txBody>
          <a:bodyPr/>
          <a:lstStyle>
            <a:lvl1pPr marL="0" indent="0">
              <a:buNone/>
              <a:defRPr sz="2600"/>
            </a:lvl1pPr>
            <a:lvl2pPr marL="822873" indent="0">
              <a:buNone/>
              <a:defRPr sz="2100"/>
            </a:lvl2pPr>
            <a:lvl3pPr marL="1645745" indent="0">
              <a:buNone/>
              <a:defRPr sz="1800"/>
            </a:lvl3pPr>
            <a:lvl4pPr marL="2468617" indent="0">
              <a:buNone/>
              <a:defRPr sz="1600"/>
            </a:lvl4pPr>
            <a:lvl5pPr marL="3291490" indent="0">
              <a:buNone/>
              <a:defRPr sz="1600"/>
            </a:lvl5pPr>
            <a:lvl6pPr marL="4114363" indent="0">
              <a:buNone/>
              <a:defRPr sz="1600"/>
            </a:lvl6pPr>
            <a:lvl7pPr marL="4937235" indent="0">
              <a:buNone/>
              <a:defRPr sz="1600"/>
            </a:lvl7pPr>
            <a:lvl8pPr marL="5760108" indent="0">
              <a:buNone/>
              <a:defRPr sz="1600"/>
            </a:lvl8pPr>
            <a:lvl9pPr marL="658298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81903" y="8961120"/>
            <a:ext cx="5760720" cy="1057911"/>
          </a:xfrm>
        </p:spPr>
        <p:txBody>
          <a:bodyPr anchor="b"/>
          <a:lstStyle>
            <a:lvl1pPr algn="l">
              <a:defRPr sz="37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881903" y="1143846"/>
            <a:ext cx="5760720" cy="7680960"/>
          </a:xfrm>
        </p:spPr>
        <p:txBody>
          <a:bodyPr/>
          <a:lstStyle>
            <a:lvl1pPr marL="0" indent="0">
              <a:buNone/>
              <a:defRPr sz="5800"/>
            </a:lvl1pPr>
            <a:lvl2pPr marL="822873" indent="0">
              <a:buNone/>
              <a:defRPr sz="5100"/>
            </a:lvl2pPr>
            <a:lvl3pPr marL="1645745" indent="0">
              <a:buNone/>
              <a:defRPr sz="4300"/>
            </a:lvl3pPr>
            <a:lvl4pPr marL="2468617" indent="0">
              <a:buNone/>
              <a:defRPr sz="3700"/>
            </a:lvl4pPr>
            <a:lvl5pPr marL="3291490" indent="0">
              <a:buNone/>
              <a:defRPr sz="3700"/>
            </a:lvl5pPr>
            <a:lvl6pPr marL="4114363" indent="0">
              <a:buNone/>
              <a:defRPr sz="3700"/>
            </a:lvl6pPr>
            <a:lvl7pPr marL="4937235" indent="0">
              <a:buNone/>
              <a:defRPr sz="3700"/>
            </a:lvl7pPr>
            <a:lvl8pPr marL="5760108" indent="0">
              <a:buNone/>
              <a:defRPr sz="3700"/>
            </a:lvl8pPr>
            <a:lvl9pPr marL="6582980" indent="0">
              <a:buNone/>
              <a:defRPr sz="37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881903" y="10019033"/>
            <a:ext cx="5760720" cy="1502409"/>
          </a:xfrm>
        </p:spPr>
        <p:txBody>
          <a:bodyPr/>
          <a:lstStyle>
            <a:lvl1pPr marL="0" indent="0">
              <a:buNone/>
              <a:defRPr sz="2600"/>
            </a:lvl1pPr>
            <a:lvl2pPr marL="822873" indent="0">
              <a:buNone/>
              <a:defRPr sz="2100"/>
            </a:lvl2pPr>
            <a:lvl3pPr marL="1645745" indent="0">
              <a:buNone/>
              <a:defRPr sz="1800"/>
            </a:lvl3pPr>
            <a:lvl4pPr marL="2468617" indent="0">
              <a:buNone/>
              <a:defRPr sz="1600"/>
            </a:lvl4pPr>
            <a:lvl5pPr marL="3291490" indent="0">
              <a:buNone/>
              <a:defRPr sz="1600"/>
            </a:lvl5pPr>
            <a:lvl6pPr marL="4114363" indent="0">
              <a:buNone/>
              <a:defRPr sz="1600"/>
            </a:lvl6pPr>
            <a:lvl7pPr marL="4937235" indent="0">
              <a:buNone/>
              <a:defRPr sz="1600"/>
            </a:lvl7pPr>
            <a:lvl8pPr marL="5760108" indent="0">
              <a:buNone/>
              <a:defRPr sz="1600"/>
            </a:lvl8pPr>
            <a:lvl9pPr marL="658298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80063" y="512658"/>
            <a:ext cx="8641080" cy="2133600"/>
          </a:xfrm>
          <a:prstGeom prst="rect">
            <a:avLst/>
          </a:prstGeom>
        </p:spPr>
        <p:txBody>
          <a:bodyPr vert="horz" lIns="164575" tIns="82287" rIns="164575" bIns="82287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80063" y="2987042"/>
            <a:ext cx="8641080" cy="8448464"/>
          </a:xfrm>
          <a:prstGeom prst="rect">
            <a:avLst/>
          </a:prstGeom>
        </p:spPr>
        <p:txBody>
          <a:bodyPr vert="horz" lIns="164575" tIns="82287" rIns="164575" bIns="82287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80061" y="11865188"/>
            <a:ext cx="2240280" cy="681567"/>
          </a:xfrm>
          <a:prstGeom prst="rect">
            <a:avLst/>
          </a:prstGeom>
        </p:spPr>
        <p:txBody>
          <a:bodyPr vert="horz" lIns="164575" tIns="82287" rIns="164575" bIns="82287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280411" y="11865188"/>
            <a:ext cx="3040380" cy="681567"/>
          </a:xfrm>
          <a:prstGeom prst="rect">
            <a:avLst/>
          </a:prstGeom>
        </p:spPr>
        <p:txBody>
          <a:bodyPr vert="horz" lIns="164575" tIns="82287" rIns="164575" bIns="82287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880863" y="11865188"/>
            <a:ext cx="2240280" cy="681567"/>
          </a:xfrm>
          <a:prstGeom prst="rect">
            <a:avLst/>
          </a:prstGeom>
        </p:spPr>
        <p:txBody>
          <a:bodyPr vert="horz" lIns="164575" tIns="82287" rIns="164575" bIns="82287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45745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155" indent="-617155" algn="l" defTabSz="1645745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337168" indent="-514296" algn="l" defTabSz="1645745" rtl="0" eaLnBrk="1" latinLnBrk="0" hangingPunct="1">
        <a:spcBef>
          <a:spcPct val="20000"/>
        </a:spcBef>
        <a:buFont typeface="Arial" pitchFamily="34" charset="0"/>
        <a:buChar char="–"/>
        <a:defRPr sz="5100" kern="1200">
          <a:solidFill>
            <a:schemeClr val="tx1"/>
          </a:solidFill>
          <a:latin typeface="+mn-lt"/>
          <a:ea typeface="+mn-ea"/>
          <a:cs typeface="+mn-cs"/>
        </a:defRPr>
      </a:lvl2pPr>
      <a:lvl3pPr marL="2057181" indent="-411436" algn="l" defTabSz="1645745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54" indent="-411436" algn="l" defTabSz="1645745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4pPr>
      <a:lvl5pPr marL="3702927" indent="-411436" algn="l" defTabSz="1645745" rtl="0" eaLnBrk="1" latinLnBrk="0" hangingPunct="1">
        <a:spcBef>
          <a:spcPct val="20000"/>
        </a:spcBef>
        <a:buFont typeface="Arial" pitchFamily="34" charset="0"/>
        <a:buChar char="»"/>
        <a:defRPr sz="3700" kern="1200">
          <a:solidFill>
            <a:schemeClr val="tx1"/>
          </a:solidFill>
          <a:latin typeface="+mn-lt"/>
          <a:ea typeface="+mn-ea"/>
          <a:cs typeface="+mn-cs"/>
        </a:defRPr>
      </a:lvl5pPr>
      <a:lvl6pPr marL="4525799" indent="-411436" algn="l" defTabSz="1645745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6pPr>
      <a:lvl7pPr marL="5348671" indent="-411436" algn="l" defTabSz="1645745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7pPr>
      <a:lvl8pPr marL="6171544" indent="-411436" algn="l" defTabSz="1645745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6994417" indent="-411436" algn="l" defTabSz="1645745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64574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22873" algn="l" defTabSz="164574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45745" algn="l" defTabSz="164574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468617" algn="l" defTabSz="164574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490" algn="l" defTabSz="164574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14363" algn="l" defTabSz="164574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937235" algn="l" defTabSz="164574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760108" algn="l" defTabSz="164574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582980" algn="l" defTabSz="164574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arabi.isparta.edu.t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arabi yÃ¶k logo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0903" y="451269"/>
            <a:ext cx="1952217" cy="1488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68" y="11367752"/>
            <a:ext cx="9601132" cy="1097728"/>
          </a:xfrm>
          <a:prstGeom prst="rect">
            <a:avLst/>
          </a:prstGeom>
          <a:noFill/>
        </p:spPr>
        <p:txBody>
          <a:bodyPr wrap="square" lIns="81271" tIns="40636" rIns="81271" bIns="40636" rtlCol="0">
            <a:spAutoFit/>
          </a:bodyPr>
          <a:lstStyle/>
          <a:p>
            <a:pPr algn="ctr"/>
            <a:r>
              <a:rPr lang="tr-TR" sz="2200" b="1" dirty="0"/>
              <a:t>Başvuru Tarihi</a:t>
            </a:r>
            <a:r>
              <a:rPr lang="tr-TR" sz="2200" dirty="0"/>
              <a:t>: 01 Mart </a:t>
            </a:r>
            <a:r>
              <a:rPr lang="tr-TR" sz="2200" dirty="0" smtClean="0"/>
              <a:t>2020 </a:t>
            </a:r>
            <a:endParaRPr lang="tr-TR" sz="2200" dirty="0"/>
          </a:p>
          <a:p>
            <a:pPr algn="ctr"/>
            <a:r>
              <a:rPr lang="tr-TR" sz="2200" b="1" dirty="0"/>
              <a:t>Son Başvuru Tarihi: </a:t>
            </a:r>
            <a:r>
              <a:rPr lang="tr-TR" sz="2200" dirty="0"/>
              <a:t>15 </a:t>
            </a:r>
            <a:r>
              <a:rPr lang="tr-TR" sz="2200"/>
              <a:t>Mart </a:t>
            </a:r>
            <a:r>
              <a:rPr lang="tr-TR" sz="2200" smtClean="0"/>
              <a:t>2020 </a:t>
            </a:r>
            <a:r>
              <a:rPr lang="tr-TR" sz="2200" dirty="0"/>
              <a:t>(mesai sonu) </a:t>
            </a:r>
          </a:p>
          <a:p>
            <a:pPr algn="ctr"/>
            <a:r>
              <a:rPr lang="tr-TR" sz="2200" b="1" dirty="0"/>
              <a:t>Başvuru adresi</a:t>
            </a:r>
            <a:r>
              <a:rPr lang="tr-TR" sz="2200" dirty="0"/>
              <a:t>: </a:t>
            </a: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hlinkClick r:id="rId3"/>
              </a:rPr>
              <a:t>http://farabi.isparta.edu.tr/</a:t>
            </a: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2200" dirty="0"/>
              <a:t>online başvuru yapabilirsiniz</a:t>
            </a:r>
            <a:endParaRPr lang="tr-TR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53608" y="6103950"/>
            <a:ext cx="4761475" cy="4283216"/>
          </a:xfrm>
          <a:prstGeom prst="rect">
            <a:avLst/>
          </a:prstGeom>
          <a:noFill/>
        </p:spPr>
        <p:txBody>
          <a:bodyPr wrap="square" lIns="81271" tIns="40636" rIns="81271" bIns="40636" rtlCol="0">
            <a:spAutoFit/>
          </a:bodyPr>
          <a:lstStyle/>
          <a:p>
            <a:r>
              <a:rPr lang="tr-TR" sz="3100" b="1" dirty="0">
                <a:solidFill>
                  <a:schemeClr val="accent2">
                    <a:lumMod val="50000"/>
                  </a:schemeClr>
                </a:solidFill>
              </a:rPr>
              <a:t>Başvuru Şartları</a:t>
            </a:r>
          </a:p>
          <a:p>
            <a:r>
              <a:rPr lang="tr-TR" sz="2200" b="1" dirty="0"/>
              <a:t>I. Mevcut </a:t>
            </a:r>
            <a:r>
              <a:rPr lang="en-US" sz="2200" b="1" dirty="0" err="1"/>
              <a:t>Farabi</a:t>
            </a:r>
            <a:r>
              <a:rPr lang="en-US" sz="2200" b="1" dirty="0"/>
              <a:t> </a:t>
            </a:r>
            <a:r>
              <a:rPr lang="en-US" sz="2200" b="1" dirty="0" err="1"/>
              <a:t>Protokol</a:t>
            </a:r>
            <a:r>
              <a:rPr lang="en-US" sz="2200" b="1" dirty="0"/>
              <a:t> </a:t>
            </a:r>
            <a:r>
              <a:rPr lang="en-US" sz="2200" b="1" dirty="0" err="1"/>
              <a:t>sahibi</a:t>
            </a:r>
            <a:r>
              <a:rPr lang="en-US" sz="2200" b="1" dirty="0"/>
              <a:t> </a:t>
            </a:r>
            <a:r>
              <a:rPr lang="en-US" sz="2200" b="1" dirty="0" err="1"/>
              <a:t>birimlerin</a:t>
            </a:r>
            <a:r>
              <a:rPr lang="en-US" sz="2200" b="1" dirty="0"/>
              <a:t> </a:t>
            </a:r>
            <a:r>
              <a:rPr lang="en-US" sz="2200" b="1" dirty="0" err="1"/>
              <a:t>öğrencisi</a:t>
            </a:r>
            <a:r>
              <a:rPr lang="en-US" sz="2200" b="1" dirty="0"/>
              <a:t> </a:t>
            </a:r>
            <a:r>
              <a:rPr lang="en-US" sz="2200" b="1" dirty="0" err="1"/>
              <a:t>olmak</a:t>
            </a:r>
            <a:r>
              <a:rPr lang="en-US" sz="2200" b="1" dirty="0"/>
              <a:t>,</a:t>
            </a:r>
            <a:r>
              <a:rPr lang="tr-TR" sz="2200" b="1" dirty="0"/>
              <a:t> </a:t>
            </a:r>
          </a:p>
          <a:p>
            <a:endParaRPr lang="tr-TR" sz="2200" b="1" dirty="0"/>
          </a:p>
          <a:p>
            <a:r>
              <a:rPr lang="tr-TR" sz="2200" b="1" dirty="0"/>
              <a:t>II.- Ön Lisans, Lisans </a:t>
            </a:r>
            <a:r>
              <a:rPr lang="tr-TR" sz="2200" b="1" dirty="0" err="1"/>
              <a:t>Öğrencileri’nin</a:t>
            </a:r>
            <a:r>
              <a:rPr lang="tr-TR" sz="2200" b="1" dirty="0"/>
              <a:t> Genel Not Ortalamasının (GNO) en az 2.0/4.0 olması,</a:t>
            </a:r>
          </a:p>
          <a:p>
            <a:endParaRPr lang="tr-TR" sz="2200" b="1" dirty="0"/>
          </a:p>
          <a:p>
            <a:r>
              <a:rPr lang="tr-TR" sz="2200" b="1" dirty="0"/>
              <a:t>III. Yüksek Lisans ve Doktora </a:t>
            </a:r>
            <a:r>
              <a:rPr lang="tr-TR" sz="2200" b="1" dirty="0" err="1"/>
              <a:t>Öğrencileri’nin</a:t>
            </a:r>
            <a:r>
              <a:rPr lang="tr-TR" sz="2200" b="1" dirty="0"/>
              <a:t> Genel Not Ortalamasının (GNO) en az 2.5/4.0 olması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1536271" y="641369"/>
            <a:ext cx="6528725" cy="4452493"/>
          </a:xfrm>
          <a:prstGeom prst="rect">
            <a:avLst/>
          </a:prstGeom>
          <a:noFill/>
        </p:spPr>
        <p:txBody>
          <a:bodyPr wrap="square" lIns="81271" tIns="40636" rIns="81271" bIns="40636" rtlCol="0">
            <a:spAutoFit/>
          </a:bodyPr>
          <a:lstStyle/>
          <a:p>
            <a:pPr algn="ctr"/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</a:rPr>
              <a:t>2020-2021 </a:t>
            </a:r>
            <a:endParaRPr lang="tr-TR" sz="4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tr-TR" sz="4000" b="1" dirty="0">
                <a:solidFill>
                  <a:schemeClr val="accent2">
                    <a:lumMod val="75000"/>
                  </a:schemeClr>
                </a:solidFill>
              </a:rPr>
              <a:t>AKADEMİK YILI </a:t>
            </a:r>
          </a:p>
          <a:p>
            <a:pPr algn="ctr"/>
            <a:r>
              <a:rPr lang="tr-TR" sz="4000" b="1" dirty="0">
                <a:solidFill>
                  <a:schemeClr val="accent2">
                    <a:lumMod val="75000"/>
                  </a:schemeClr>
                </a:solidFill>
              </a:rPr>
              <a:t>FARABİ DEĞİŞİM PROGRAMI BAŞVURULARI BAŞLAMIŞTIR</a:t>
            </a:r>
          </a:p>
          <a:p>
            <a:pPr algn="ctr"/>
            <a:endParaRPr lang="tr-TR" sz="31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tr-TR" sz="3100" b="1" dirty="0">
                <a:solidFill>
                  <a:schemeClr val="accent2">
                    <a:lumMod val="75000"/>
                  </a:schemeClr>
                </a:solidFill>
              </a:rPr>
              <a:t>01 Mart </a:t>
            </a:r>
            <a:r>
              <a:rPr lang="tr-TR" sz="3100" b="1" dirty="0" smtClean="0">
                <a:solidFill>
                  <a:schemeClr val="accent2">
                    <a:lumMod val="75000"/>
                  </a:schemeClr>
                </a:solidFill>
              </a:rPr>
              <a:t>2020</a:t>
            </a:r>
            <a:endParaRPr lang="tr-TR" sz="31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tr-TR" sz="3100" b="1" dirty="0">
                <a:solidFill>
                  <a:schemeClr val="accent2">
                    <a:lumMod val="75000"/>
                  </a:schemeClr>
                </a:solidFill>
              </a:rPr>
              <a:t>15 Mart </a:t>
            </a:r>
            <a:r>
              <a:rPr lang="tr-TR" sz="3100" b="1" dirty="0" smtClean="0">
                <a:solidFill>
                  <a:schemeClr val="accent2">
                    <a:lumMod val="75000"/>
                  </a:schemeClr>
                </a:solidFill>
              </a:rPr>
              <a:t>2020</a:t>
            </a:r>
            <a:endParaRPr lang="tr-TR" sz="31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tr-TR" sz="3100" b="1" dirty="0">
                <a:solidFill>
                  <a:schemeClr val="accent2">
                    <a:lumMod val="75000"/>
                  </a:schemeClr>
                </a:solidFill>
                <a:hlinkClick r:id="rId3"/>
              </a:rPr>
              <a:t>http://farabi.isparta.edu.tr/</a:t>
            </a:r>
            <a:r>
              <a:rPr lang="tr-TR" sz="31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3" name="Picture 2" descr="isubu logo ile ilgili gÃ¶rsel sonuc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00" y="327642"/>
            <a:ext cx="1637866" cy="185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4874787" y="6103950"/>
            <a:ext cx="4517446" cy="3513774"/>
          </a:xfrm>
          <a:prstGeom prst="rect">
            <a:avLst/>
          </a:prstGeom>
          <a:noFill/>
        </p:spPr>
        <p:txBody>
          <a:bodyPr wrap="square" lIns="81271" tIns="40636" rIns="81271" bIns="40636" rtlCol="0">
            <a:spAutoFit/>
          </a:bodyPr>
          <a:lstStyle/>
          <a:p>
            <a:r>
              <a:rPr lang="tr-TR" sz="3100" b="1" dirty="0">
                <a:solidFill>
                  <a:schemeClr val="accent2">
                    <a:lumMod val="50000"/>
                  </a:schemeClr>
                </a:solidFill>
              </a:rPr>
              <a:t>Farabi Değişim Öğrencileri Bilgilendirme Toplantısı</a:t>
            </a:r>
          </a:p>
          <a:p>
            <a:endParaRPr lang="tr-TR" sz="31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457152" indent="-457152">
              <a:buAutoNum type="arabicPeriod"/>
            </a:pPr>
            <a:r>
              <a:rPr lang="tr-TR" sz="2600" b="1" dirty="0" smtClean="0"/>
              <a:t>02 </a:t>
            </a:r>
            <a:r>
              <a:rPr lang="tr-TR" sz="2600" b="1" dirty="0"/>
              <a:t>Mart Pazartesi 14.00</a:t>
            </a:r>
          </a:p>
          <a:p>
            <a:pPr marL="457152" indent="-457152">
              <a:buAutoNum type="arabicPeriod"/>
            </a:pPr>
            <a:r>
              <a:rPr lang="tr-TR" sz="2600" b="1" dirty="0" smtClean="0"/>
              <a:t>06 </a:t>
            </a:r>
            <a:r>
              <a:rPr lang="tr-TR" sz="2600" b="1" dirty="0"/>
              <a:t>Mart Cuma 14.00</a:t>
            </a:r>
          </a:p>
          <a:p>
            <a:endParaRPr lang="tr-TR" sz="2600" b="1" dirty="0"/>
          </a:p>
          <a:p>
            <a:r>
              <a:rPr lang="tr-TR" sz="2600" b="1" dirty="0"/>
              <a:t>Bilgilendirme Toplantı Yeri:  Orman Fakültesi Çatı Amfi</a:t>
            </a:r>
          </a:p>
        </p:txBody>
      </p:sp>
    </p:spTree>
    <p:extLst>
      <p:ext uri="{BB962C8B-B14F-4D97-AF65-F5344CB8AC3E}">
        <p14:creationId xmlns:p14="http://schemas.microsoft.com/office/powerpoint/2010/main" val="224385534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73</Words>
  <Application>Microsoft Office PowerPoint</Application>
  <PresentationFormat>A3 Kağıt (297x420 mm)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İsmail</dc:creator>
  <cp:lastModifiedBy>PD1</cp:lastModifiedBy>
  <cp:revision>11</cp:revision>
  <dcterms:created xsi:type="dcterms:W3CDTF">2019-02-11T06:12:56Z</dcterms:created>
  <dcterms:modified xsi:type="dcterms:W3CDTF">2020-02-24T13:24:27Z</dcterms:modified>
</cp:coreProperties>
</file>